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1" r:id="rId6"/>
    <p:sldId id="291" r:id="rId7"/>
    <p:sldId id="269" r:id="rId8"/>
    <p:sldId id="274" r:id="rId9"/>
    <p:sldId id="296" r:id="rId10"/>
    <p:sldId id="276" r:id="rId11"/>
    <p:sldId id="295" r:id="rId12"/>
    <p:sldId id="260" r:id="rId13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S Bara Alessandra (Sachbearbeiterin)" initials="DBA(" lastIdx="1" clrIdx="0">
    <p:extLst>
      <p:ext uri="{19B8F6BF-5375-455C-9EA6-DF929625EA0E}">
        <p15:presenceInfo xmlns:p15="http://schemas.microsoft.com/office/powerpoint/2012/main" userId="DVS Bara Alessandra (Sachbearbeiteri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AFD"/>
    <a:srgbClr val="FB54C8"/>
    <a:srgbClr val="2A3E91"/>
    <a:srgbClr val="FEEC66"/>
    <a:srgbClr val="62C456"/>
    <a:srgbClr val="009FE3"/>
    <a:srgbClr val="00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0177-EEAD-467F-A696-33021A3737BE}" type="datetimeFigureOut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6137-33AE-42AD-9CFF-625B8FDFB1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5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E307-2EED-41DC-B960-7F893A5ED0C7}" type="datetimeFigureOut">
              <a:rPr lang="de-CH" smtClean="0"/>
              <a:t>08.04.2025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F4FE-F8FC-4C1D-BEE1-E343905C33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752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3338338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2402338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199" y="964574"/>
            <a:ext cx="6242919" cy="109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r>
              <a:rPr lang="de-CH" b="1" smtClean="0"/>
              <a:t>Organisation</a:t>
            </a:r>
            <a:endParaRPr lang="de-CH" b="1" dirty="0" smtClean="0"/>
          </a:p>
        </p:txBody>
      </p:sp>
    </p:spTree>
    <p:extLst>
      <p:ext uri="{BB962C8B-B14F-4D97-AF65-F5344CB8AC3E}">
        <p14:creationId xmlns:p14="http://schemas.microsoft.com/office/powerpoint/2010/main" val="1996287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2000" y="936000"/>
            <a:ext cx="6840000" cy="518399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59998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4140000" cy="10133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21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200" y="964575"/>
            <a:ext cx="111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 dirty="0" smtClean="0"/>
              <a:t>Departement</a:t>
            </a:r>
          </a:p>
          <a:p>
            <a:pPr lvl="0"/>
            <a:r>
              <a:rPr lang="de-DE" smtClean="0"/>
              <a:t>Organisation</a:t>
            </a:r>
            <a:endParaRPr lang="de-DE" dirty="0" smtClean="0"/>
          </a:p>
          <a:p>
            <a:pPr lvl="0"/>
            <a:r>
              <a:rPr lang="de-DE" dirty="0" smtClean="0"/>
              <a:t>URL…</a:t>
            </a:r>
            <a:endParaRPr lang="de-CH" dirty="0" smtClean="0"/>
          </a:p>
          <a:p>
            <a:pPr lvl="0"/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" y="3240000"/>
            <a:ext cx="11160000" cy="144000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rgbClr val="009FE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de-DE" smtClean="0"/>
              <a:t>Schlusssatz, Handlungsaufforderung (opt.)</a:t>
            </a:r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08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200" y="1872000"/>
            <a:ext cx="11160000" cy="288000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05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0" y="1872000"/>
            <a:ext cx="11160000" cy="4320000"/>
          </a:xfr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buClr>
                <a:srgbClr val="0082C7"/>
              </a:buClr>
              <a:buSzPct val="80000"/>
              <a:buFontTx/>
              <a:buBlip>
                <a:blip r:embed="rId2"/>
              </a:buBlip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43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3492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4589463"/>
            <a:ext cx="11160000" cy="154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1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9200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9999" y="1872000"/>
            <a:ext cx="5472000" cy="4320000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94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200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99999" y="1947863"/>
            <a:ext cx="547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9859" y="2914651"/>
            <a:ext cx="5472000" cy="32750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491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001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9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000" y="2159999"/>
            <a:ext cx="6731999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200" y="2160000"/>
            <a:ext cx="4140000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19200" y="6372000"/>
            <a:ext cx="1440000" cy="360000"/>
          </a:xfrm>
        </p:spPr>
        <p:txBody>
          <a:bodyPr/>
          <a:lstStyle/>
          <a:p>
            <a:fld id="{13ED32CE-2F18-42BB-BEA2-16F36172DBDC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32000" y="6372000"/>
            <a:ext cx="7920000" cy="36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332000" y="6372000"/>
            <a:ext cx="1440000" cy="360000"/>
          </a:xfrm>
        </p:spPr>
        <p:txBody>
          <a:bodyPr/>
          <a:lstStyle/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4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200" y="936000"/>
            <a:ext cx="1116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200" y="1872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92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2A3-220D-48A9-B693-AB7431F73DEE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2000" y="6372000"/>
            <a:ext cx="79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2000" y="637200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BD758-C871-49DC-A050-36A17C18F2FA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216800" cy="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2C7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2C7"/>
        </a:buClr>
        <a:buSzPct val="80000"/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3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8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type="subTitle" idx="1"/>
          </p:nvPr>
        </p:nvSpPr>
        <p:spPr>
          <a:xfrm>
            <a:off x="619200" y="2875004"/>
            <a:ext cx="11160000" cy="3583459"/>
          </a:xfrm>
        </p:spPr>
        <p:txBody>
          <a:bodyPr/>
          <a:lstStyle/>
          <a:p>
            <a:r>
              <a:rPr lang="de-CH" dirty="0" err="1" smtClean="0"/>
              <a:t>Zielbild</a:t>
            </a:r>
            <a:r>
              <a:rPr lang="de-CH" dirty="0" smtClean="0"/>
              <a:t> Schule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9200" y="935999"/>
            <a:ext cx="11160000" cy="1675396"/>
          </a:xfrm>
        </p:spPr>
        <p:txBody>
          <a:bodyPr/>
          <a:lstStyle/>
          <a:p>
            <a:r>
              <a:rPr lang="de-CH" dirty="0" smtClean="0"/>
              <a:t>Baustein «Kooperatives Lernen»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2044027"/>
            <a:ext cx="6714982" cy="376548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8" y="1395074"/>
            <a:ext cx="1823317" cy="18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Erwartungen</a:t>
            </a:r>
          </a:p>
          <a:p>
            <a:r>
              <a:rPr lang="de-CH" dirty="0" smtClean="0"/>
              <a:t>Zielsetzung</a:t>
            </a:r>
          </a:p>
          <a:p>
            <a:r>
              <a:rPr lang="de-CH" dirty="0" smtClean="0"/>
              <a:t>Input Ergebnisse Analyse und Diagnose</a:t>
            </a:r>
          </a:p>
          <a:p>
            <a:r>
              <a:rPr lang="de-CH" dirty="0" smtClean="0"/>
              <a:t>Workshop </a:t>
            </a:r>
            <a:r>
              <a:rPr lang="de-CH" dirty="0" err="1" smtClean="0"/>
              <a:t>Zielbild</a:t>
            </a:r>
            <a:r>
              <a:rPr lang="de-CH" dirty="0" smtClean="0"/>
              <a:t> Schule</a:t>
            </a:r>
          </a:p>
          <a:p>
            <a:r>
              <a:rPr lang="de-CH" dirty="0" smtClean="0"/>
              <a:t>Weiteres Vorgehen</a:t>
            </a:r>
          </a:p>
          <a:p>
            <a:r>
              <a:rPr lang="de-CH" dirty="0" smtClean="0"/>
              <a:t>Abschluss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68" y="1076547"/>
            <a:ext cx="3640131" cy="36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Welche Erwartungen habe ich an den </a:t>
            </a:r>
            <a:r>
              <a:rPr lang="de-CH" dirty="0" err="1" smtClean="0"/>
              <a:t>Halbtag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3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Erwartungen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93" y="2709268"/>
            <a:ext cx="3640150" cy="36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Teilnehmenden analysieren die IST-Situation </a:t>
            </a:r>
            <a:r>
              <a:rPr lang="de-CH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betreffend </a:t>
            </a:r>
            <a:r>
              <a: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CH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Kooperatives </a:t>
            </a:r>
            <a:r>
              <a:rPr lang="de-CH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Lernen» an der Schule.</a:t>
            </a:r>
          </a:p>
          <a:p>
            <a:pPr marL="0" indent="0">
              <a:spcAft>
                <a:spcPts val="0"/>
              </a:spcAft>
              <a:buNone/>
            </a:pPr>
            <a:endParaRPr lang="de-CH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4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27" y="2461327"/>
            <a:ext cx="3910673" cy="39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3297" y="2198567"/>
            <a:ext cx="7607250" cy="4320000"/>
          </a:xfrm>
        </p:spPr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Schritt 2: Ideen – Wie könnten wir es noch schlechter machen?</a:t>
            </a:r>
            <a:endParaRPr lang="de-CH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dirty="0" smtClean="0"/>
              <a:t>Schritt 3: Ergebnisse präsentieren, Fazit formulieren</a:t>
            </a:r>
            <a:endParaRPr lang="de-CH" dirty="0" smtClean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dirty="0" smtClean="0"/>
              <a:t>Präsentation der </a:t>
            </a:r>
            <a:r>
              <a:rPr lang="de-CH" dirty="0" smtClean="0"/>
              <a:t>Ergebnisse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5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1: Ideensammlung im Kopfstand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2273701"/>
            <a:ext cx="2306924" cy="12889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3562603"/>
            <a:ext cx="2306924" cy="12889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5037558"/>
            <a:ext cx="2306924" cy="128890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9200" y="1654468"/>
            <a:ext cx="9712800" cy="430887"/>
          </a:xfrm>
          <a:prstGeom prst="rect">
            <a:avLst/>
          </a:prstGeom>
          <a:solidFill>
            <a:srgbClr val="FB54C8"/>
          </a:solidFill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Schritt 1: Entwicklungsfeld kennen Lernen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6494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3297" y="2198567"/>
            <a:ext cx="7607250" cy="4320000"/>
          </a:xfrm>
        </p:spPr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Schritt 2: Zielvorstellungen zu den positiven Aspekten formulieren</a:t>
            </a:r>
            <a:endParaRPr lang="de-CH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dirty="0" smtClean="0"/>
              <a:t>Schritt 3: Ergebnisse präsentieren, drei Aspekte zur Zielvorstellung</a:t>
            </a:r>
            <a:endParaRPr lang="de-CH" dirty="0" smtClean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dirty="0" smtClean="0"/>
              <a:t>Präsentation der </a:t>
            </a:r>
            <a:r>
              <a:rPr lang="de-CH" dirty="0" smtClean="0"/>
              <a:t>Ergebnisse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6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2: Aus dem Kopfstand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2273701"/>
            <a:ext cx="2306924" cy="128890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3562603"/>
            <a:ext cx="2306924" cy="12889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9" y="5037558"/>
            <a:ext cx="2306924" cy="128890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9200" y="1654468"/>
            <a:ext cx="9712800" cy="430887"/>
          </a:xfrm>
          <a:prstGeom prst="rect">
            <a:avLst/>
          </a:prstGeom>
          <a:solidFill>
            <a:srgbClr val="2CDAFD"/>
          </a:solidFill>
        </p:spPr>
        <p:txBody>
          <a:bodyPr wrap="square" rtlCol="0">
            <a:spAutoFit/>
          </a:bodyPr>
          <a:lstStyle/>
          <a:p>
            <a:r>
              <a:rPr lang="de-CH" sz="2200" dirty="0" smtClean="0"/>
              <a:t>Schritt 1: Vom Negativen ins Positive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4144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b="1" dirty="0" smtClean="0"/>
              <a:t>Für die Begleitgruppe</a:t>
            </a:r>
          </a:p>
          <a:p>
            <a:pPr marL="0" indent="0">
              <a:buNone/>
            </a:pPr>
            <a:r>
              <a:rPr lang="de-CH" dirty="0" err="1" smtClean="0"/>
              <a:t>Zielbild</a:t>
            </a:r>
            <a:r>
              <a:rPr lang="de-CH" dirty="0" smtClean="0"/>
              <a:t> und Ziele formulieren und für die Verabschiedung aufbereiten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smtClean="0"/>
              <a:t>Für das Team</a:t>
            </a:r>
          </a:p>
          <a:p>
            <a:pPr marL="0" indent="0">
              <a:buNone/>
            </a:pPr>
            <a:r>
              <a:rPr lang="de-CH" dirty="0" smtClean="0"/>
              <a:t>Verabschiedung des Zielbildes und der Zielsetzung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/>
              <a:t>Für die </a:t>
            </a:r>
            <a:r>
              <a:rPr lang="de-CH" b="1" dirty="0"/>
              <a:t>Lehrpersonen</a:t>
            </a:r>
          </a:p>
          <a:p>
            <a:pPr marL="0" indent="0">
              <a:buNone/>
            </a:pPr>
            <a:r>
              <a:rPr lang="de-CH" dirty="0" smtClean="0"/>
              <a:t>Bis </a:t>
            </a:r>
            <a:r>
              <a:rPr lang="de-CH" dirty="0"/>
              <a:t>zum Treffen 1 in den Austauschgruppen </a:t>
            </a:r>
            <a:r>
              <a:rPr lang="de-CH" dirty="0" smtClean="0"/>
              <a:t>eine Selbsteinschätzung zum «Kooperativen Lernen» vornehmen </a:t>
            </a:r>
            <a:r>
              <a:rPr lang="de-CH" dirty="0"/>
              <a:t>und </a:t>
            </a:r>
            <a:r>
              <a:rPr lang="de-CH" dirty="0" smtClean="0"/>
              <a:t>von </a:t>
            </a:r>
            <a:r>
              <a:rPr lang="de-CH" dirty="0"/>
              <a:t>den Lernenden ein Feedback </a:t>
            </a:r>
            <a:r>
              <a:rPr lang="de-CH" dirty="0" smtClean="0"/>
              <a:t>einholen.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7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49" y="65924"/>
            <a:ext cx="2460151" cy="24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Wurden </a:t>
            </a:r>
            <a:r>
              <a:rPr lang="de-CH" dirty="0"/>
              <a:t>meine Erwartungen </a:t>
            </a:r>
            <a:r>
              <a:rPr lang="de-CH" dirty="0" smtClean="0"/>
              <a:t>erfüllt?</a:t>
            </a:r>
            <a:endParaRPr lang="de-CH" dirty="0"/>
          </a:p>
          <a:p>
            <a:r>
              <a:rPr lang="de-CH" dirty="0" smtClean="0"/>
              <a:t>Was </a:t>
            </a:r>
            <a:r>
              <a:rPr lang="de-CH" dirty="0"/>
              <a:t>hat mich besonders gefreut?</a:t>
            </a:r>
          </a:p>
          <a:p>
            <a:r>
              <a:rPr lang="de-CH" dirty="0" smtClean="0"/>
              <a:t>Wo </a:t>
            </a:r>
            <a:r>
              <a:rPr lang="de-CH" dirty="0"/>
              <a:t>gibt es Herausforderungen</a:t>
            </a:r>
            <a:r>
              <a:rPr lang="de-CH" dirty="0" smtClean="0"/>
              <a:t>?</a:t>
            </a:r>
          </a:p>
          <a:p>
            <a:r>
              <a:rPr lang="de-CH" dirty="0" smtClean="0"/>
              <a:t>Wo gibt es noch Klärungsbedarf?</a:t>
            </a:r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3F4F-66B7-46A3-AB40-3D776688B753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8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Abschluss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25" y="1872000"/>
            <a:ext cx="4065795" cy="40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19200" y="964574"/>
            <a:ext cx="3862184" cy="2343776"/>
          </a:xfrm>
        </p:spPr>
        <p:txBody>
          <a:bodyPr>
            <a:noAutofit/>
          </a:bodyPr>
          <a:lstStyle/>
          <a:p>
            <a:r>
              <a:rPr lang="de-CH" sz="1800" dirty="0" smtClean="0"/>
              <a:t>Bildungs- und Kulturdepartement</a:t>
            </a:r>
          </a:p>
          <a:p>
            <a:r>
              <a:rPr lang="de-CH" sz="1800" b="1" dirty="0" smtClean="0"/>
              <a:t>Dienststelle Volksschulbildung</a:t>
            </a:r>
          </a:p>
          <a:p>
            <a:r>
              <a:rPr lang="de-CH" sz="1800" dirty="0" smtClean="0"/>
              <a:t>Kellerstrasse 10</a:t>
            </a:r>
          </a:p>
          <a:p>
            <a:r>
              <a:rPr lang="de-CH" sz="1800" dirty="0" smtClean="0"/>
              <a:t>6002 Luzern</a:t>
            </a:r>
          </a:p>
          <a:p>
            <a:endParaRPr lang="de-CH" sz="1800" dirty="0" smtClean="0"/>
          </a:p>
          <a:p>
            <a:r>
              <a:rPr lang="de-CH" sz="1800" dirty="0" smtClean="0"/>
              <a:t>www.volksschulbildung.lu.ch</a:t>
            </a:r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09A9-C789-4B5C-9440-211E3F55570C}" type="datetime1">
              <a:rPr lang="de-CH" smtClean="0"/>
              <a:t>08.04.2025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BD758-C871-49DC-A050-36A17C18F2FA}" type="slidenum">
              <a:rPr lang="de-CH" smtClean="0"/>
              <a:t>9</a:t>
            </a:fld>
            <a:endParaRPr lang="de-CH"/>
          </a:p>
        </p:txBody>
      </p:sp>
      <p:sp>
        <p:nvSpPr>
          <p:cNvPr id="7" name="Textplatzhalter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None/>
              <a:defRPr lang="de-CH" sz="600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Arial Black" pitchFamily="34" charset="0"/>
              <a:buChar char="&gt;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sz="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n Luzern">
  <a:themeElements>
    <a:clrScheme name="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7FCAFF"/>
      </a:hlink>
      <a:folHlink>
        <a:srgbClr val="40AFFF"/>
      </a:folHlink>
    </a:clrScheme>
    <a:fontScheme name="Segoe UI">
      <a:majorFont>
        <a:latin typeface="Segoe UI fet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S.potx" id="{053E8F7D-80E5-46C6-AC12-4BE86FFC1DCB}" vid="{C08D34D0-6A5C-4BD7-BA98-42ABBE79D6D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DA4B2D53A44D4E850703D5584905B6" ma:contentTypeVersion="0" ma:contentTypeDescription="Ein neues Dokument erstellen." ma:contentTypeScope="" ma:versionID="71bffdc88067adf9a8238e8b23181f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0aac5f0dbfe2b6fe1efb434c2dc6ae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A089A-249A-42FE-AD24-46BC184A9B1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45F293-8DFC-4BD8-AC95-BF812F0A4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D87D6-7A5B-49BA-BAB9-E6643E708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214</Words>
  <Application>Microsoft Office PowerPoint</Application>
  <PresentationFormat>Breitbild</PresentationFormat>
  <Paragraphs>65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Segoe UI</vt:lpstr>
      <vt:lpstr>Times New Roman</vt:lpstr>
      <vt:lpstr>Kanton Luzern</vt:lpstr>
      <vt:lpstr>Baustein «Kooperatives Lernen»</vt:lpstr>
      <vt:lpstr>Ablauf</vt:lpstr>
      <vt:lpstr>Erwartungen</vt:lpstr>
      <vt:lpstr>Zielsetzung</vt:lpstr>
      <vt:lpstr>Phase 1: Ideensammlung im Kopfstand</vt:lpstr>
      <vt:lpstr>Phase 2: Aus dem Kopfstand</vt:lpstr>
      <vt:lpstr>Weiteres Vorgehen</vt:lpstr>
      <vt:lpstr>Abschluss</vt:lpstr>
      <vt:lpstr>PowerPoint-Präsentation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Burri Yvonne</dc:creator>
  <cp:lastModifiedBy>DVS Weber Katja (Projektkoordination Bildung &amp; Innovation)</cp:lastModifiedBy>
  <cp:revision>106</cp:revision>
  <dcterms:created xsi:type="dcterms:W3CDTF">2024-03-19T07:46:55Z</dcterms:created>
  <dcterms:modified xsi:type="dcterms:W3CDTF">2025-04-08T13:19:05Z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0x01010042DA4B2D53A44D4E850703D5584905B6</vt:lpwstr>
  </property>
</Properties>
</file>